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8" autoAdjust="0"/>
    <p:restoredTop sz="94650" autoAdjust="0"/>
  </p:normalViewPr>
  <p:slideViewPr>
    <p:cSldViewPr>
      <p:cViewPr varScale="1">
        <p:scale>
          <a:sx n="91" d="100"/>
          <a:sy n="91" d="100"/>
        </p:scale>
        <p:origin x="-816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031E5-FF76-4425-847B-217A5B53E17F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709CB-BD8C-4DE1-96D4-6B2A54E43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4279-71EE-4696-8422-F414ECC35697}" type="datetime1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CFB6-6820-4DAB-9D74-92D51E714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C857-092F-4FD3-B9A6-942B20CD750F}" type="datetime1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CFB6-6820-4DAB-9D74-92D51E714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578F-D55E-4818-B124-9C655A6EAE2A}" type="datetime1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CFB6-6820-4DAB-9D74-92D51E714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CFBC-A3C5-41C1-8F25-F022F9D89180}" type="datetime1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CFB6-6820-4DAB-9D74-92D51E714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E966-6A95-4DA5-8DE4-455EF8CB598C}" type="datetime1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CFB6-6820-4DAB-9D74-92D51E714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0592-DA04-4B76-AC9F-D55312E5ADF9}" type="datetime1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CFB6-6820-4DAB-9D74-92D51E714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CF4A-0D7A-4EA0-9F4B-C738A74786AF}" type="datetime1">
              <a:rPr lang="ru-RU" smtClean="0"/>
              <a:pPr/>
              <a:t>16.05.2015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CFB6-6820-4DAB-9D74-92D51E714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32DC-36EA-4BBB-AB0E-C7A46F0A2FD8}" type="datetime1">
              <a:rPr lang="ru-RU" smtClean="0"/>
              <a:pPr/>
              <a:t>16.05.2015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CFB6-6820-4DAB-9D74-92D51E714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B039-D22D-41D6-81ED-4D1207332E8A}" type="datetime1">
              <a:rPr lang="ru-RU" smtClean="0"/>
              <a:pPr/>
              <a:t>16.05.2015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CFB6-6820-4DAB-9D74-92D51E714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6E40-CBAF-4FC9-B8CE-9CFDDB1CB8B1}" type="datetime1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CFB6-6820-4DAB-9D74-92D51E714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73D9-C4C2-4839-97AD-9750891C6751}" type="datetime1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CFB6-6820-4DAB-9D74-92D51E714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79B93-1B34-4A20-AE90-B538B38D4737}" type="datetime1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3CFB6-6820-4DAB-9D74-92D51E714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МБДОУ ДЕТСКИЙ САД «АЛЕНУШКА».</a:t>
            </a:r>
            <a:endParaRPr lang="ru-RU" sz="6000" b="1" dirty="0"/>
          </a:p>
        </p:txBody>
      </p:sp>
    </p:spTree>
  </p:cSld>
  <p:clrMapOvr>
    <a:masterClrMapping/>
  </p:clrMapOvr>
  <p:transition advTm="652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СОБИРАЕМ МАТРЕШКУ</a:t>
            </a:r>
            <a:endParaRPr lang="ru-RU" dirty="0"/>
          </a:p>
        </p:txBody>
      </p:sp>
      <p:pic>
        <p:nvPicPr>
          <p:cNvPr id="5" name="Содержимое 4" descr="3ovT9VG_9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5tFi4VPbKN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advTm="510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782KgEI5Q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kQ9oI9YxV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advTm="502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ЗНАКОМИМСЯ С МУЗКАЛЬНЫМИ ИНСТРУМЕНТАМИ</a:t>
            </a:r>
            <a:endParaRPr lang="ru-RU" dirty="0"/>
          </a:p>
        </p:txBody>
      </p:sp>
      <p:pic>
        <p:nvPicPr>
          <p:cNvPr id="6" name="Содержимое 5" descr="C0iyUH6ERX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8" name="Содержимое 7" descr="PjaNxI4yShM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ransition advTm="516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ИГРАЕМ НА МУЗЫКАЛЬНЫХ ИНСТРУМЕНТАХ</a:t>
            </a:r>
            <a:endParaRPr lang="ru-RU" dirty="0"/>
          </a:p>
        </p:txBody>
      </p:sp>
      <p:pic>
        <p:nvPicPr>
          <p:cNvPr id="5" name="Содержимое 4" descr="WtRXSNLBdQQ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FZNUCXMI7U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advTm="631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ЗНАКОМИМСЯ С НАРОДНОЙ ИГРУШКОЙ «ВОЛЧОК»</a:t>
            </a:r>
            <a:endParaRPr lang="ru-RU" dirty="0"/>
          </a:p>
        </p:txBody>
      </p:sp>
      <p:pic>
        <p:nvPicPr>
          <p:cNvPr id="4" name="Содержимое 3" descr="rK7OFqVmi3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Tm="407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САМИ ПЫТАЕМСЯ КРУТИТЬ «ВОЛЧОК»</a:t>
            </a:r>
            <a:endParaRPr lang="ru-RU" dirty="0"/>
          </a:p>
        </p:txBody>
      </p:sp>
      <p:pic>
        <p:nvPicPr>
          <p:cNvPr id="5" name="Содержимое 4" descr="tgiOL-yUvz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ZmTCqt87kZ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advTm="619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НЕДЕЛИ: </a:t>
            </a:r>
            <a:r>
              <a:rPr lang="ru-RU" i="1" dirty="0" smtClean="0"/>
              <a:t>«ФОЛЬКЛОР (ПЕСНИ,ПОТЕШКИ).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240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УЧИМСЯ РИСОВАТЬ «БАРАНКИ»</a:t>
            </a:r>
            <a:endParaRPr lang="ru-RU" dirty="0"/>
          </a:p>
        </p:txBody>
      </p:sp>
      <p:pic>
        <p:nvPicPr>
          <p:cNvPr id="5" name="Содержимое 4" descr="d88Hslm2aQ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ol8eXcrnE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advTm="343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ЧИТАЕМ ПОТЕШКИ</a:t>
            </a:r>
            <a:endParaRPr lang="ru-RU" dirty="0"/>
          </a:p>
        </p:txBody>
      </p:sp>
      <p:pic>
        <p:nvPicPr>
          <p:cNvPr id="5" name="Содержимое 4" descr="hcZmY6tr1g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Ni43ySgM2FQ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advTm="279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ПОДВИЖНАЯ ИГРА «ПРЫГАЕМ КАК МЯЧИКИ».</a:t>
            </a:r>
            <a:endParaRPr lang="ru-RU" i="1" dirty="0"/>
          </a:p>
        </p:txBody>
      </p:sp>
      <p:pic>
        <p:nvPicPr>
          <p:cNvPr id="4" name="Содержимое 3" descr="5wYEOfVrk_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Tm="268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РАННЕГО ВОЗРАСТА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/>
              <a:t>КРАТКОСРОЧНЫЙ ПРОЕКТ «НАРОДНАЯ ИГРУШКА».</a:t>
            </a:r>
          </a:p>
          <a:p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ВЫПОЛНИЛА: КУЛИКОВА И.В.</a:t>
            </a:r>
          </a:p>
          <a:p>
            <a:endParaRPr lang="ru-RU" dirty="0"/>
          </a:p>
        </p:txBody>
      </p:sp>
    </p:spTree>
  </p:cSld>
  <p:clrMapOvr>
    <a:masterClrMapping/>
  </p:clrMapOvr>
  <p:transition advTm="480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СПАСИБО ЗА ВНИМАНИЕ!!!!!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265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ЦЕЛЬ:</a:t>
            </a:r>
          </a:p>
          <a:p>
            <a:pPr algn="just">
              <a:buNone/>
            </a:pPr>
            <a:r>
              <a:rPr lang="ru-RU" dirty="0" smtClean="0"/>
              <a:t>-Создать условия для развития познавательных и творческих способностей детей в процессе разработки образовательного проекта.</a:t>
            </a:r>
          </a:p>
          <a:p>
            <a:pPr algn="just">
              <a:buNone/>
            </a:pPr>
            <a:r>
              <a:rPr lang="ru-RU" dirty="0" smtClean="0"/>
              <a:t>-Создать благоприятные условия для формирования коммуникативных навыков у детей раннего </a:t>
            </a:r>
            <a:r>
              <a:rPr lang="ru-RU" dirty="0" err="1" smtClean="0"/>
              <a:t>возраста,посредством</a:t>
            </a:r>
            <a:r>
              <a:rPr lang="ru-RU" dirty="0" smtClean="0"/>
              <a:t> русского фольклора(</a:t>
            </a:r>
            <a:r>
              <a:rPr lang="ru-RU" dirty="0" err="1" smtClean="0"/>
              <a:t>потешки,песенки,стихов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ransition advTm="744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dirty="0" smtClean="0"/>
              <a:t>ПРОБЛЕМА: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l"/>
            <a:endParaRPr lang="ru-RU" sz="9800" b="1" dirty="0" smtClean="0"/>
          </a:p>
          <a:p>
            <a:pPr algn="l"/>
            <a:r>
              <a:rPr lang="ru-RU" sz="12800" dirty="0" smtClean="0"/>
              <a:t>ФГОС нацеливает нас на широкое использование произведений народного творчества в работе по развитию речи, а так же на воспитании </a:t>
            </a:r>
            <a:r>
              <a:rPr lang="ru-RU" sz="12800" dirty="0" err="1" smtClean="0"/>
              <a:t>доброжелательности,заботливого</a:t>
            </a:r>
            <a:r>
              <a:rPr lang="ru-RU" sz="12800" dirty="0" smtClean="0"/>
              <a:t> отношения друг к </a:t>
            </a:r>
            <a:r>
              <a:rPr lang="ru-RU" sz="12800" dirty="0" err="1" smtClean="0"/>
              <a:t>другу.Мы</a:t>
            </a:r>
            <a:r>
              <a:rPr lang="ru-RU" sz="12800" dirty="0" smtClean="0"/>
              <a:t> </a:t>
            </a:r>
            <a:r>
              <a:rPr lang="ru-RU" sz="12800" dirty="0" err="1" smtClean="0"/>
              <a:t>считаем,что</a:t>
            </a:r>
            <a:r>
              <a:rPr lang="ru-RU" sz="12800" dirty="0" smtClean="0"/>
              <a:t> проектный метод-это более эффективный </a:t>
            </a:r>
            <a:r>
              <a:rPr lang="ru-RU" sz="12800" dirty="0" err="1" smtClean="0"/>
              <a:t>метод,который</a:t>
            </a:r>
            <a:r>
              <a:rPr lang="ru-RU" sz="12800" dirty="0" smtClean="0"/>
              <a:t> можно  использовать в нашей </a:t>
            </a:r>
            <a:r>
              <a:rPr lang="ru-RU" sz="12800" dirty="0" err="1" smtClean="0"/>
              <a:t>работе.Исходя</a:t>
            </a:r>
            <a:r>
              <a:rPr lang="ru-RU" sz="12800" dirty="0" smtClean="0"/>
              <a:t> из </a:t>
            </a:r>
            <a:r>
              <a:rPr lang="ru-RU" sz="12800" dirty="0" err="1" smtClean="0"/>
              <a:t>этого,разработали</a:t>
            </a:r>
            <a:r>
              <a:rPr lang="ru-RU" sz="12800" dirty="0" smtClean="0"/>
              <a:t> проект «Знакомим детей с народной культурой и традициями».</a:t>
            </a:r>
            <a:endParaRPr lang="ru-RU" sz="12800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800" dirty="0" smtClean="0"/>
              <a:t>ЗАДАЧИ:</a:t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РАЗВИВАТЬ МЕЛКУЮ МОТОРИКУ ПАЛЬЦЕВ РУК И АКТИВНУЮ РЕЧЬ;</a:t>
            </a:r>
          </a:p>
          <a:p>
            <a:r>
              <a:rPr lang="ru-RU" dirty="0" smtClean="0"/>
              <a:t>РАЗВИВАТЬ ИНТЕРЕС И ЛЮБОВЬ К ФОЛЬКЛОРУ;</a:t>
            </a:r>
          </a:p>
          <a:p>
            <a:r>
              <a:rPr lang="ru-RU" dirty="0" smtClean="0"/>
              <a:t>ВОСПИТЫВАТЬ ДОБРОЖЕЛАТЕЛЬНЫЕ ОТНОШЕНИЯ В ОБЩЕНИИ СО СВЕРСТНИКАМИ И ВЗРОСЛЫМИ.</a:t>
            </a:r>
          </a:p>
          <a:p>
            <a:endParaRPr lang="ru-RU" dirty="0"/>
          </a:p>
        </p:txBody>
      </p:sp>
    </p:spTree>
  </p:cSld>
  <p:clrMapOvr>
    <a:masterClrMapping/>
  </p:clrMapOvr>
  <p:transition advTm="594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РЕАЛИЗАЦИИ ПРОЕКТА.</a:t>
            </a:r>
            <a:endParaRPr lang="ru-RU" dirty="0"/>
          </a:p>
        </p:txBody>
      </p:sp>
    </p:spTree>
  </p:cSld>
  <p:clrMapOvr>
    <a:masterClrMapping/>
  </p:clrMapOvr>
  <p:transition advTm="257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НЕДЕЛИ: </a:t>
            </a:r>
            <a:r>
              <a:rPr lang="ru-RU" i="1" dirty="0" smtClean="0"/>
              <a:t>«НАРОДНОЕ ТВОРЧЕСТВО(ИГРЫ,ПРИКЛАДНОЕ ИСКУССТВО)».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268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ЛЕПИМ ОРЕШКИ</a:t>
            </a:r>
            <a:endParaRPr lang="ru-RU" dirty="0"/>
          </a:p>
        </p:txBody>
      </p:sp>
      <p:pic>
        <p:nvPicPr>
          <p:cNvPr id="5" name="Содержимое 4" descr="2iTxecsSo0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rfIkDbSvp8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advTm="335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ИГРАЕМ В ИГРУ </a:t>
            </a:r>
            <a:br>
              <a:rPr lang="ru-RU" dirty="0" smtClean="0"/>
            </a:br>
            <a:r>
              <a:rPr lang="ru-RU" dirty="0" smtClean="0"/>
              <a:t>«У МЕДВЕДЯ ВО БОРУ»</a:t>
            </a:r>
            <a:endParaRPr lang="ru-RU" dirty="0"/>
          </a:p>
        </p:txBody>
      </p:sp>
      <p:pic>
        <p:nvPicPr>
          <p:cNvPr id="5" name="Содержимое 4" descr="exL1jU0kMt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HRNslkqAe-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advTm="702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197</Words>
  <Application>Microsoft Office PowerPoint</Application>
  <PresentationFormat>Экран (4:3)</PresentationFormat>
  <Paragraphs>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МБДОУ ДЕТСКИЙ САД «АЛЕНУШКА».</vt:lpstr>
      <vt:lpstr>ГРУППА РАННЕГО ВОЗРАСТА</vt:lpstr>
      <vt:lpstr>Слайд 3</vt:lpstr>
      <vt:lpstr>ПРОБЛЕМА:</vt:lpstr>
      <vt:lpstr>ЗАДАЧИ: </vt:lpstr>
      <vt:lpstr>ПЛАН РЕАЛИЗАЦИИ ПРОЕКТА.</vt:lpstr>
      <vt:lpstr>ТЕМА НЕДЕЛИ: «НАРОДНОЕ ТВОРЧЕСТВО(ИГРЫ,ПРИКЛАДНОЕ ИСКУССТВО)».</vt:lpstr>
      <vt:lpstr>ЛЕПИМ ОРЕШКИ</vt:lpstr>
      <vt:lpstr>ИГРАЕМ В ИГРУ  «У МЕДВЕДЯ ВО БОРУ»</vt:lpstr>
      <vt:lpstr>СОБИРАЕМ МАТРЕШКУ</vt:lpstr>
      <vt:lpstr>Слайд 11</vt:lpstr>
      <vt:lpstr>ЗНАКОМИМСЯ С МУЗКАЛЬНЫМИ ИНСТРУМЕНТАМИ</vt:lpstr>
      <vt:lpstr>ИГРАЕМ НА МУЗЫКАЛЬНЫХ ИНСТРУМЕНТАХ</vt:lpstr>
      <vt:lpstr>ЗНАКОМИМСЯ С НАРОДНОЙ ИГРУШКОЙ «ВОЛЧОК»</vt:lpstr>
      <vt:lpstr>САМИ ПЫТАЕМСЯ КРУТИТЬ «ВОЛЧОК»</vt:lpstr>
      <vt:lpstr>ТЕМА НЕДЕЛИ: «ФОЛЬКЛОР (ПЕСНИ,ПОТЕШКИ).</vt:lpstr>
      <vt:lpstr>УЧИМСЯ РИСОВАТЬ «БАРАНКИ»</vt:lpstr>
      <vt:lpstr>ЧИТАЕМ ПОТЕШКИ</vt:lpstr>
      <vt:lpstr>ПОДВИЖНАЯ ИГРА «ПРЫГАЕМ КАК МЯЧИКИ».</vt:lpstr>
      <vt:lpstr>СПАСИБО ЗА ВНИМАНИЕ!!!!!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«АЛЕНУШКА»</dc:title>
  <dc:creator>user</dc:creator>
  <cp:lastModifiedBy>user</cp:lastModifiedBy>
  <cp:revision>6</cp:revision>
  <dcterms:created xsi:type="dcterms:W3CDTF">2015-05-16T17:49:07Z</dcterms:created>
  <dcterms:modified xsi:type="dcterms:W3CDTF">2015-05-16T18:43:39Z</dcterms:modified>
</cp:coreProperties>
</file>